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FA927F-D2CD-4458-A762-A97BF7447D8E}" v="6" dt="2024-02-22T14:06:03.2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407" autoAdjust="0"/>
  </p:normalViewPr>
  <p:slideViewPr>
    <p:cSldViewPr snapToGrid="0">
      <p:cViewPr varScale="1">
        <p:scale>
          <a:sx n="74" d="100"/>
          <a:sy n="74" d="100"/>
        </p:scale>
        <p:origin x="3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redith Engel" userId="584ccff6c896c099" providerId="LiveId" clId="{A9FA927F-D2CD-4458-A762-A97BF7447D8E}"/>
    <pc:docChg chg="custSel addSld delSld modSld sldOrd">
      <pc:chgData name="Meredith Engel" userId="584ccff6c896c099" providerId="LiveId" clId="{A9FA927F-D2CD-4458-A762-A97BF7447D8E}" dt="2024-02-22T14:06:24.127" v="269" actId="403"/>
      <pc:docMkLst>
        <pc:docMk/>
      </pc:docMkLst>
      <pc:sldChg chg="modSp mod">
        <pc:chgData name="Meredith Engel" userId="584ccff6c896c099" providerId="LiveId" clId="{A9FA927F-D2CD-4458-A762-A97BF7447D8E}" dt="2024-02-22T13:48:36.428" v="45" actId="20577"/>
        <pc:sldMkLst>
          <pc:docMk/>
          <pc:sldMk cId="259095375" sldId="256"/>
        </pc:sldMkLst>
        <pc:spChg chg="mod">
          <ac:chgData name="Meredith Engel" userId="584ccff6c896c099" providerId="LiveId" clId="{A9FA927F-D2CD-4458-A762-A97BF7447D8E}" dt="2024-02-22T13:48:36.428" v="45" actId="20577"/>
          <ac:spMkLst>
            <pc:docMk/>
            <pc:sldMk cId="259095375" sldId="256"/>
            <ac:spMk id="2" creationId="{EB4785D9-DCC7-DD2E-3C61-7F6F9BC917D1}"/>
          </ac:spMkLst>
        </pc:spChg>
      </pc:sldChg>
      <pc:sldChg chg="addSp delSp modSp mod">
        <pc:chgData name="Meredith Engel" userId="584ccff6c896c099" providerId="LiveId" clId="{A9FA927F-D2CD-4458-A762-A97BF7447D8E}" dt="2024-02-22T13:53:54.197" v="141" actId="26606"/>
        <pc:sldMkLst>
          <pc:docMk/>
          <pc:sldMk cId="2055404269" sldId="257"/>
        </pc:sldMkLst>
        <pc:spChg chg="mod">
          <ac:chgData name="Meredith Engel" userId="584ccff6c896c099" providerId="LiveId" clId="{A9FA927F-D2CD-4458-A762-A97BF7447D8E}" dt="2024-02-22T13:53:54.197" v="141" actId="26606"/>
          <ac:spMkLst>
            <pc:docMk/>
            <pc:sldMk cId="2055404269" sldId="257"/>
            <ac:spMk id="2" creationId="{17C9D19F-177E-9332-A271-74E62BEC11FC}"/>
          </ac:spMkLst>
        </pc:spChg>
        <pc:spChg chg="mod">
          <ac:chgData name="Meredith Engel" userId="584ccff6c896c099" providerId="LiveId" clId="{A9FA927F-D2CD-4458-A762-A97BF7447D8E}" dt="2024-02-22T13:53:54.197" v="141" actId="26606"/>
          <ac:spMkLst>
            <pc:docMk/>
            <pc:sldMk cId="2055404269" sldId="257"/>
            <ac:spMk id="3" creationId="{47449582-1CB4-07FE-C2B5-77C761CDF1C3}"/>
          </ac:spMkLst>
        </pc:spChg>
        <pc:spChg chg="del">
          <ac:chgData name="Meredith Engel" userId="584ccff6c896c099" providerId="LiveId" clId="{A9FA927F-D2CD-4458-A762-A97BF7447D8E}" dt="2024-02-22T13:53:54.197" v="141" actId="26606"/>
          <ac:spMkLst>
            <pc:docMk/>
            <pc:sldMk cId="2055404269" sldId="257"/>
            <ac:spMk id="80" creationId="{3BCB5F6A-9EB0-40B0-9D13-3023E9A20508}"/>
          </ac:spMkLst>
        </pc:spChg>
        <pc:spChg chg="add">
          <ac:chgData name="Meredith Engel" userId="584ccff6c896c099" providerId="LiveId" clId="{A9FA927F-D2CD-4458-A762-A97BF7447D8E}" dt="2024-02-22T13:53:54.197" v="141" actId="26606"/>
          <ac:spMkLst>
            <pc:docMk/>
            <pc:sldMk cId="2055404269" sldId="257"/>
            <ac:spMk id="89" creationId="{3F088236-D655-4F88-B238-E16762358025}"/>
          </ac:spMkLst>
        </pc:spChg>
        <pc:spChg chg="add">
          <ac:chgData name="Meredith Engel" userId="584ccff6c896c099" providerId="LiveId" clId="{A9FA927F-D2CD-4458-A762-A97BF7447D8E}" dt="2024-02-22T13:53:54.197" v="141" actId="26606"/>
          <ac:spMkLst>
            <pc:docMk/>
            <pc:sldMk cId="2055404269" sldId="257"/>
            <ac:spMk id="91" creationId="{3DAC0C92-199E-475C-9390-119A9B027276}"/>
          </ac:spMkLst>
        </pc:spChg>
        <pc:spChg chg="add">
          <ac:chgData name="Meredith Engel" userId="584ccff6c896c099" providerId="LiveId" clId="{A9FA927F-D2CD-4458-A762-A97BF7447D8E}" dt="2024-02-22T13:53:54.197" v="141" actId="26606"/>
          <ac:spMkLst>
            <pc:docMk/>
            <pc:sldMk cId="2055404269" sldId="257"/>
            <ac:spMk id="93" creationId="{C4CFB339-0ED8-4FE2-9EF1-6D1375B8499B}"/>
          </ac:spMkLst>
        </pc:spChg>
        <pc:spChg chg="add">
          <ac:chgData name="Meredith Engel" userId="584ccff6c896c099" providerId="LiveId" clId="{A9FA927F-D2CD-4458-A762-A97BF7447D8E}" dt="2024-02-22T13:53:54.197" v="141" actId="26606"/>
          <ac:spMkLst>
            <pc:docMk/>
            <pc:sldMk cId="2055404269" sldId="257"/>
            <ac:spMk id="95" creationId="{31896C80-2069-4431-9C19-83B913734490}"/>
          </ac:spMkLst>
        </pc:spChg>
        <pc:spChg chg="add">
          <ac:chgData name="Meredith Engel" userId="584ccff6c896c099" providerId="LiveId" clId="{A9FA927F-D2CD-4458-A762-A97BF7447D8E}" dt="2024-02-22T13:53:54.197" v="141" actId="26606"/>
          <ac:spMkLst>
            <pc:docMk/>
            <pc:sldMk cId="2055404269" sldId="257"/>
            <ac:spMk id="97" creationId="{BF120A21-0841-4823-B0C4-28AEBCEF9B78}"/>
          </ac:spMkLst>
        </pc:spChg>
        <pc:spChg chg="add">
          <ac:chgData name="Meredith Engel" userId="584ccff6c896c099" providerId="LiveId" clId="{A9FA927F-D2CD-4458-A762-A97BF7447D8E}" dt="2024-02-22T13:53:54.197" v="141" actId="26606"/>
          <ac:spMkLst>
            <pc:docMk/>
            <pc:sldMk cId="2055404269" sldId="257"/>
            <ac:spMk id="99" creationId="{DBB05BAE-BBD3-4289-899F-A6851503C6B0}"/>
          </ac:spMkLst>
        </pc:spChg>
        <pc:spChg chg="add">
          <ac:chgData name="Meredith Engel" userId="584ccff6c896c099" providerId="LiveId" clId="{A9FA927F-D2CD-4458-A762-A97BF7447D8E}" dt="2024-02-22T13:53:54.197" v="141" actId="26606"/>
          <ac:spMkLst>
            <pc:docMk/>
            <pc:sldMk cId="2055404269" sldId="257"/>
            <ac:spMk id="101" creationId="{9874D11C-36F5-4BBE-A490-019A54E953B0}"/>
          </ac:spMkLst>
        </pc:spChg>
        <pc:picChg chg="del">
          <ac:chgData name="Meredith Engel" userId="584ccff6c896c099" providerId="LiveId" clId="{A9FA927F-D2CD-4458-A762-A97BF7447D8E}" dt="2024-02-22T13:53:44.603" v="138" actId="478"/>
          <ac:picMkLst>
            <pc:docMk/>
            <pc:sldMk cId="2055404269" sldId="257"/>
            <ac:picMk id="4" creationId="{94B59E55-7F1E-7F25-0EE6-855C2BFF6038}"/>
          </ac:picMkLst>
        </pc:picChg>
        <pc:picChg chg="add mod ord">
          <ac:chgData name="Meredith Engel" userId="584ccff6c896c099" providerId="LiveId" clId="{A9FA927F-D2CD-4458-A762-A97BF7447D8E}" dt="2024-02-22T13:53:54.197" v="141" actId="26606"/>
          <ac:picMkLst>
            <pc:docMk/>
            <pc:sldMk cId="2055404269" sldId="257"/>
            <ac:picMk id="6" creationId="{F5E447FC-55F4-33B9-3A81-877F11022DAD}"/>
          </ac:picMkLst>
        </pc:picChg>
        <pc:cxnChg chg="add">
          <ac:chgData name="Meredith Engel" userId="584ccff6c896c099" providerId="LiveId" clId="{A9FA927F-D2CD-4458-A762-A97BF7447D8E}" dt="2024-02-22T13:53:54.197" v="141" actId="26606"/>
          <ac:cxnSpMkLst>
            <pc:docMk/>
            <pc:sldMk cId="2055404269" sldId="257"/>
            <ac:cxnSpMk id="85" creationId="{64FA5DFF-7FE6-4855-84E6-DFA78EE978BD}"/>
          </ac:cxnSpMkLst>
        </pc:cxnChg>
        <pc:cxnChg chg="add">
          <ac:chgData name="Meredith Engel" userId="584ccff6c896c099" providerId="LiveId" clId="{A9FA927F-D2CD-4458-A762-A97BF7447D8E}" dt="2024-02-22T13:53:54.197" v="141" actId="26606"/>
          <ac:cxnSpMkLst>
            <pc:docMk/>
            <pc:sldMk cId="2055404269" sldId="257"/>
            <ac:cxnSpMk id="87" creationId="{2AFD8CBA-54A3-4363-991B-B9C631BBFA74}"/>
          </ac:cxnSpMkLst>
        </pc:cxnChg>
      </pc:sldChg>
      <pc:sldChg chg="addSp delSp modSp mod ord">
        <pc:chgData name="Meredith Engel" userId="584ccff6c896c099" providerId="LiveId" clId="{A9FA927F-D2CD-4458-A762-A97BF7447D8E}" dt="2024-02-22T14:04:55.727" v="245"/>
        <pc:sldMkLst>
          <pc:docMk/>
          <pc:sldMk cId="605447525" sldId="258"/>
        </pc:sldMkLst>
        <pc:spChg chg="mod">
          <ac:chgData name="Meredith Engel" userId="584ccff6c896c099" providerId="LiveId" clId="{A9FA927F-D2CD-4458-A762-A97BF7447D8E}" dt="2024-02-22T14:00:21.259" v="190" actId="26606"/>
          <ac:spMkLst>
            <pc:docMk/>
            <pc:sldMk cId="605447525" sldId="258"/>
            <ac:spMk id="2" creationId="{837F477D-B942-1C50-5EF9-BE4871BD610F}"/>
          </ac:spMkLst>
        </pc:spChg>
        <pc:spChg chg="add del mod">
          <ac:chgData name="Meredith Engel" userId="584ccff6c896c099" providerId="LiveId" clId="{A9FA927F-D2CD-4458-A762-A97BF7447D8E}" dt="2024-02-22T14:00:29.817" v="191" actId="207"/>
          <ac:spMkLst>
            <pc:docMk/>
            <pc:sldMk cId="605447525" sldId="258"/>
            <ac:spMk id="3" creationId="{264CF42D-C3AE-79C8-6557-2778B026E046}"/>
          </ac:spMkLst>
        </pc:spChg>
        <pc:spChg chg="add del mod">
          <ac:chgData name="Meredith Engel" userId="584ccff6c896c099" providerId="LiveId" clId="{A9FA927F-D2CD-4458-A762-A97BF7447D8E}" dt="2024-02-22T13:54:42.159" v="144"/>
          <ac:spMkLst>
            <pc:docMk/>
            <pc:sldMk cId="605447525" sldId="258"/>
            <ac:spMk id="4" creationId="{D1216B66-E4D8-8828-CEC6-345BAAAA4093}"/>
          </ac:spMkLst>
        </pc:spChg>
        <pc:spChg chg="del">
          <ac:chgData name="Meredith Engel" userId="584ccff6c896c099" providerId="LiveId" clId="{A9FA927F-D2CD-4458-A762-A97BF7447D8E}" dt="2024-02-22T14:00:21.259" v="190" actId="26606"/>
          <ac:spMkLst>
            <pc:docMk/>
            <pc:sldMk cId="605447525" sldId="258"/>
            <ac:spMk id="80" creationId="{3BCB5F6A-9EB0-40B0-9D13-3023E9A20508}"/>
          </ac:spMkLst>
        </pc:spChg>
        <pc:spChg chg="add">
          <ac:chgData name="Meredith Engel" userId="584ccff6c896c099" providerId="LiveId" clId="{A9FA927F-D2CD-4458-A762-A97BF7447D8E}" dt="2024-02-22T14:00:21.259" v="190" actId="26606"/>
          <ac:spMkLst>
            <pc:docMk/>
            <pc:sldMk cId="605447525" sldId="258"/>
            <ac:spMk id="89" creationId="{3F088236-D655-4F88-B238-E16762358025}"/>
          </ac:spMkLst>
        </pc:spChg>
        <pc:spChg chg="add">
          <ac:chgData name="Meredith Engel" userId="584ccff6c896c099" providerId="LiveId" clId="{A9FA927F-D2CD-4458-A762-A97BF7447D8E}" dt="2024-02-22T14:00:21.259" v="190" actId="26606"/>
          <ac:spMkLst>
            <pc:docMk/>
            <pc:sldMk cId="605447525" sldId="258"/>
            <ac:spMk id="91" creationId="{3DAC0C92-199E-475C-9390-119A9B027276}"/>
          </ac:spMkLst>
        </pc:spChg>
        <pc:spChg chg="add">
          <ac:chgData name="Meredith Engel" userId="584ccff6c896c099" providerId="LiveId" clId="{A9FA927F-D2CD-4458-A762-A97BF7447D8E}" dt="2024-02-22T14:00:21.259" v="190" actId="26606"/>
          <ac:spMkLst>
            <pc:docMk/>
            <pc:sldMk cId="605447525" sldId="258"/>
            <ac:spMk id="93" creationId="{C4CFB339-0ED8-4FE2-9EF1-6D1375B8499B}"/>
          </ac:spMkLst>
        </pc:spChg>
        <pc:spChg chg="add">
          <ac:chgData name="Meredith Engel" userId="584ccff6c896c099" providerId="LiveId" clId="{A9FA927F-D2CD-4458-A762-A97BF7447D8E}" dt="2024-02-22T14:00:21.259" v="190" actId="26606"/>
          <ac:spMkLst>
            <pc:docMk/>
            <pc:sldMk cId="605447525" sldId="258"/>
            <ac:spMk id="95" creationId="{31896C80-2069-4431-9C19-83B913734490}"/>
          </ac:spMkLst>
        </pc:spChg>
        <pc:spChg chg="add">
          <ac:chgData name="Meredith Engel" userId="584ccff6c896c099" providerId="LiveId" clId="{A9FA927F-D2CD-4458-A762-A97BF7447D8E}" dt="2024-02-22T14:00:21.259" v="190" actId="26606"/>
          <ac:spMkLst>
            <pc:docMk/>
            <pc:sldMk cId="605447525" sldId="258"/>
            <ac:spMk id="97" creationId="{BF120A21-0841-4823-B0C4-28AEBCEF9B78}"/>
          </ac:spMkLst>
        </pc:spChg>
        <pc:spChg chg="add">
          <ac:chgData name="Meredith Engel" userId="584ccff6c896c099" providerId="LiveId" clId="{A9FA927F-D2CD-4458-A762-A97BF7447D8E}" dt="2024-02-22T14:00:21.259" v="190" actId="26606"/>
          <ac:spMkLst>
            <pc:docMk/>
            <pc:sldMk cId="605447525" sldId="258"/>
            <ac:spMk id="99" creationId="{DBB05BAE-BBD3-4289-899F-A6851503C6B0}"/>
          </ac:spMkLst>
        </pc:spChg>
        <pc:spChg chg="add">
          <ac:chgData name="Meredith Engel" userId="584ccff6c896c099" providerId="LiveId" clId="{A9FA927F-D2CD-4458-A762-A97BF7447D8E}" dt="2024-02-22T14:00:21.259" v="190" actId="26606"/>
          <ac:spMkLst>
            <pc:docMk/>
            <pc:sldMk cId="605447525" sldId="258"/>
            <ac:spMk id="101" creationId="{9874D11C-36F5-4BBE-A490-019A54E953B0}"/>
          </ac:spMkLst>
        </pc:spChg>
        <pc:picChg chg="del">
          <ac:chgData name="Meredith Engel" userId="584ccff6c896c099" providerId="LiveId" clId="{A9FA927F-D2CD-4458-A762-A97BF7447D8E}" dt="2024-02-22T14:00:12.077" v="188" actId="478"/>
          <ac:picMkLst>
            <pc:docMk/>
            <pc:sldMk cId="605447525" sldId="258"/>
            <ac:picMk id="5" creationId="{CC16DE57-BE0C-854F-F875-AD0244B78E1B}"/>
          </ac:picMkLst>
        </pc:picChg>
        <pc:picChg chg="add mod ord">
          <ac:chgData name="Meredith Engel" userId="584ccff6c896c099" providerId="LiveId" clId="{A9FA927F-D2CD-4458-A762-A97BF7447D8E}" dt="2024-02-22T14:00:21.259" v="190" actId="26606"/>
          <ac:picMkLst>
            <pc:docMk/>
            <pc:sldMk cId="605447525" sldId="258"/>
            <ac:picMk id="7" creationId="{08109045-F677-4FE6-4CED-282774D19731}"/>
          </ac:picMkLst>
        </pc:picChg>
        <pc:cxnChg chg="add">
          <ac:chgData name="Meredith Engel" userId="584ccff6c896c099" providerId="LiveId" clId="{A9FA927F-D2CD-4458-A762-A97BF7447D8E}" dt="2024-02-22T14:00:21.259" v="190" actId="26606"/>
          <ac:cxnSpMkLst>
            <pc:docMk/>
            <pc:sldMk cId="605447525" sldId="258"/>
            <ac:cxnSpMk id="85" creationId="{64FA5DFF-7FE6-4855-84E6-DFA78EE978BD}"/>
          </ac:cxnSpMkLst>
        </pc:cxnChg>
        <pc:cxnChg chg="add">
          <ac:chgData name="Meredith Engel" userId="584ccff6c896c099" providerId="LiveId" clId="{A9FA927F-D2CD-4458-A762-A97BF7447D8E}" dt="2024-02-22T14:00:21.259" v="190" actId="26606"/>
          <ac:cxnSpMkLst>
            <pc:docMk/>
            <pc:sldMk cId="605447525" sldId="258"/>
            <ac:cxnSpMk id="87" creationId="{2AFD8CBA-54A3-4363-991B-B9C631BBFA74}"/>
          </ac:cxnSpMkLst>
        </pc:cxnChg>
      </pc:sldChg>
      <pc:sldChg chg="addSp delSp modSp mod">
        <pc:chgData name="Meredith Engel" userId="584ccff6c896c099" providerId="LiveId" clId="{A9FA927F-D2CD-4458-A762-A97BF7447D8E}" dt="2024-02-22T14:04:32.398" v="242" actId="1076"/>
        <pc:sldMkLst>
          <pc:docMk/>
          <pc:sldMk cId="538542566" sldId="259"/>
        </pc:sldMkLst>
        <pc:spChg chg="mod">
          <ac:chgData name="Meredith Engel" userId="584ccff6c896c099" providerId="LiveId" clId="{A9FA927F-D2CD-4458-A762-A97BF7447D8E}" dt="2024-02-22T14:03:58.038" v="230" actId="26606"/>
          <ac:spMkLst>
            <pc:docMk/>
            <pc:sldMk cId="538542566" sldId="259"/>
            <ac:spMk id="2" creationId="{FDB20431-04F3-591E-7186-B835C8D8C083}"/>
          </ac:spMkLst>
        </pc:spChg>
        <pc:spChg chg="mod">
          <ac:chgData name="Meredith Engel" userId="584ccff6c896c099" providerId="LiveId" clId="{A9FA927F-D2CD-4458-A762-A97BF7447D8E}" dt="2024-02-22T14:04:32.398" v="242" actId="1076"/>
          <ac:spMkLst>
            <pc:docMk/>
            <pc:sldMk cId="538542566" sldId="259"/>
            <ac:spMk id="8" creationId="{A1521731-EB3B-FB3D-1115-0CB5266DC19D}"/>
          </ac:spMkLst>
        </pc:spChg>
        <pc:spChg chg="del">
          <ac:chgData name="Meredith Engel" userId="584ccff6c896c099" providerId="LiveId" clId="{A9FA927F-D2CD-4458-A762-A97BF7447D8E}" dt="2024-02-22T14:03:58.038" v="230" actId="26606"/>
          <ac:spMkLst>
            <pc:docMk/>
            <pc:sldMk cId="538542566" sldId="259"/>
            <ac:spMk id="35" creationId="{3BCB5F6A-9EB0-40B0-9D13-3023E9A20508}"/>
          </ac:spMkLst>
        </pc:spChg>
        <pc:spChg chg="add">
          <ac:chgData name="Meredith Engel" userId="584ccff6c896c099" providerId="LiveId" clId="{A9FA927F-D2CD-4458-A762-A97BF7447D8E}" dt="2024-02-22T14:03:58.038" v="230" actId="26606"/>
          <ac:spMkLst>
            <pc:docMk/>
            <pc:sldMk cId="538542566" sldId="259"/>
            <ac:spMk id="40" creationId="{3BCB5F6A-9EB0-40B0-9D13-3023E9A20508}"/>
          </ac:spMkLst>
        </pc:spChg>
        <pc:picChg chg="del mod">
          <ac:chgData name="Meredith Engel" userId="584ccff6c896c099" providerId="LiveId" clId="{A9FA927F-D2CD-4458-A762-A97BF7447D8E}" dt="2024-02-22T14:03:47.793" v="228" actId="478"/>
          <ac:picMkLst>
            <pc:docMk/>
            <pc:sldMk cId="538542566" sldId="259"/>
            <ac:picMk id="5" creationId="{B7A66320-0674-8E91-C246-5BBB40844667}"/>
          </ac:picMkLst>
        </pc:picChg>
        <pc:picChg chg="add mod ord">
          <ac:chgData name="Meredith Engel" userId="584ccff6c896c099" providerId="LiveId" clId="{A9FA927F-D2CD-4458-A762-A97BF7447D8E}" dt="2024-02-22T14:03:58.038" v="230" actId="26606"/>
          <ac:picMkLst>
            <pc:docMk/>
            <pc:sldMk cId="538542566" sldId="259"/>
            <ac:picMk id="6" creationId="{B1B9BDB4-5FE6-9AD0-6F77-68326151A193}"/>
          </ac:picMkLst>
        </pc:picChg>
      </pc:sldChg>
      <pc:sldChg chg="addSp modSp new mod setBg">
        <pc:chgData name="Meredith Engel" userId="584ccff6c896c099" providerId="LiveId" clId="{A9FA927F-D2CD-4458-A762-A97BF7447D8E}" dt="2024-02-22T14:06:24.127" v="269" actId="403"/>
        <pc:sldMkLst>
          <pc:docMk/>
          <pc:sldMk cId="1336562856" sldId="260"/>
        </pc:sldMkLst>
        <pc:spChg chg="mod">
          <ac:chgData name="Meredith Engel" userId="584ccff6c896c099" providerId="LiveId" clId="{A9FA927F-D2CD-4458-A762-A97BF7447D8E}" dt="2024-02-22T14:06:09.743" v="266" actId="26606"/>
          <ac:spMkLst>
            <pc:docMk/>
            <pc:sldMk cId="1336562856" sldId="260"/>
            <ac:spMk id="2" creationId="{2FB46A8D-B4ED-62A3-71F6-4EF35876D64C}"/>
          </ac:spMkLst>
        </pc:spChg>
        <pc:spChg chg="mod">
          <ac:chgData name="Meredith Engel" userId="584ccff6c896c099" providerId="LiveId" clId="{A9FA927F-D2CD-4458-A762-A97BF7447D8E}" dt="2024-02-22T14:06:24.127" v="269" actId="403"/>
          <ac:spMkLst>
            <pc:docMk/>
            <pc:sldMk cId="1336562856" sldId="260"/>
            <ac:spMk id="3" creationId="{E522DE79-49A9-561A-34BD-41187BDD486C}"/>
          </ac:spMkLst>
        </pc:spChg>
        <pc:spChg chg="add">
          <ac:chgData name="Meredith Engel" userId="584ccff6c896c099" providerId="LiveId" clId="{A9FA927F-D2CD-4458-A762-A97BF7447D8E}" dt="2024-02-22T14:06:09.743" v="266" actId="26606"/>
          <ac:spMkLst>
            <pc:docMk/>
            <pc:sldMk cId="1336562856" sldId="260"/>
            <ac:spMk id="10" creationId="{3BCB5F6A-9EB0-40B0-9D13-3023E9A20508}"/>
          </ac:spMkLst>
        </pc:spChg>
        <pc:picChg chg="add mod">
          <ac:chgData name="Meredith Engel" userId="584ccff6c896c099" providerId="LiveId" clId="{A9FA927F-D2CD-4458-A762-A97BF7447D8E}" dt="2024-02-22T14:06:09.743" v="266" actId="26606"/>
          <ac:picMkLst>
            <pc:docMk/>
            <pc:sldMk cId="1336562856" sldId="260"/>
            <ac:picMk id="5" creationId="{986B3876-C8BB-68D6-D1DA-F89C69D5BE5C}"/>
          </ac:picMkLst>
        </pc:picChg>
      </pc:sldChg>
      <pc:sldChg chg="del">
        <pc:chgData name="Meredith Engel" userId="584ccff6c896c099" providerId="LiveId" clId="{A9FA927F-D2CD-4458-A762-A97BF7447D8E}" dt="2024-02-22T14:04:40.616" v="243" actId="47"/>
        <pc:sldMkLst>
          <pc:docMk/>
          <pc:sldMk cId="273616371" sldId="261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984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5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9440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4758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04987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235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675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94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85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42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7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14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54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874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21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4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D1D4D-0A76-433C-99B2-EACEEF51F7FE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8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785D9-DCC7-DD2E-3C61-7F6F9BC91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4695" y="2404531"/>
            <a:ext cx="8950488" cy="164630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PE 1 4.3 Returning Results from a Function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924C41-45F0-3135-28A9-39F42FFBD5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Programming Logic</a:t>
            </a:r>
          </a:p>
          <a:p>
            <a:endParaRPr lang="en-US" dirty="0"/>
          </a:p>
        </p:txBody>
      </p:sp>
      <p:sp>
        <p:nvSpPr>
          <p:cNvPr id="4" name="Freeform 5" descr="McHenry County College Logo">
            <a:extLst>
              <a:ext uri="{FF2B5EF4-FFF2-40B4-BE49-F238E27FC236}">
                <a16:creationId xmlns:a16="http://schemas.microsoft.com/office/drawing/2014/main" id="{E4981E2D-30B6-49ED-808B-E02A9238FC82}"/>
              </a:ext>
            </a:extLst>
          </p:cNvPr>
          <p:cNvSpPr/>
          <p:nvPr/>
        </p:nvSpPr>
        <p:spPr>
          <a:xfrm>
            <a:off x="1734445" y="543896"/>
            <a:ext cx="5092988" cy="1860638"/>
          </a:xfrm>
          <a:custGeom>
            <a:avLst/>
            <a:gdLst/>
            <a:ahLst/>
            <a:cxnLst/>
            <a:rect l="l" t="t" r="r" b="b"/>
            <a:pathLst>
              <a:path w="5092988" h="1860638">
                <a:moveTo>
                  <a:pt x="0" y="0"/>
                </a:moveTo>
                <a:lnTo>
                  <a:pt x="5092989" y="0"/>
                </a:lnTo>
                <a:lnTo>
                  <a:pt x="5092989" y="1860639"/>
                </a:lnTo>
                <a:lnTo>
                  <a:pt x="0" y="18606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59095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artoon of a duck in a purple jacket&#10;&#10;Description automatically generated">
            <a:extLst>
              <a:ext uri="{FF2B5EF4-FFF2-40B4-BE49-F238E27FC236}">
                <a16:creationId xmlns:a16="http://schemas.microsoft.com/office/drawing/2014/main" id="{F5E447FC-55F4-33B9-3A81-877F11022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343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C9D19F-177E-9332-A271-74E62BEC1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US" dirty="0"/>
              <a:t>Objectives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49582-1CB4-07FE-C2B5-77C761CDF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By the end of this lesson, you will be able to: </a:t>
            </a:r>
            <a:br>
              <a:rPr lang="en-US"/>
            </a:br>
            <a:endParaRPr lang="en-US"/>
          </a:p>
          <a:p>
            <a:r>
              <a:rPr lang="en-US"/>
              <a:t>Understand how and when to use the none variable</a:t>
            </a:r>
          </a:p>
          <a:p>
            <a:r>
              <a:rPr lang="en-US"/>
              <a:t>Return Values from functions</a:t>
            </a:r>
          </a:p>
          <a:p>
            <a:r>
              <a:rPr lang="en-US"/>
              <a:t>Understand naming conventions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1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3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5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7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9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1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55404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46A8D-B4ED-62A3-71F6-4EF35876D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Returning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2DE79-49A9-561A-34BD-41187BDD4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668533" cy="3880773"/>
          </a:xfrm>
        </p:spPr>
        <p:txBody>
          <a:bodyPr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 </a:t>
            </a:r>
            <a:r>
              <a:rPr lang="en-US" sz="2000" kern="0" dirty="0" err="1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add_numbers</a:t>
            </a:r>
            <a:r>
              <a:rPr lang="en-US" sz="20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(number1, number2):</a:t>
            </a:r>
            <a:endParaRPr lang="en-US" sz="20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total = number1 + number2</a:t>
            </a:r>
            <a:endParaRPr lang="en-US" sz="20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return total</a:t>
            </a:r>
            <a:endParaRPr lang="en-US" sz="20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20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# Using the function</a:t>
            </a:r>
            <a:endParaRPr lang="en-US" sz="20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result = </a:t>
            </a:r>
            <a:r>
              <a:rPr lang="en-US" sz="2000" kern="0" dirty="0" err="1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add_numbers</a:t>
            </a:r>
            <a:r>
              <a:rPr lang="en-US" sz="20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(5, 3)</a:t>
            </a:r>
            <a:endParaRPr lang="en-US" sz="20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print("The sum is:", result)</a:t>
            </a:r>
            <a:endParaRPr lang="en-US" sz="20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Picture 4" descr="A duck in a jersey and shorts with a snake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86B3876-C8BB-68D6-D1DA-F89C69D5BE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6" r="12267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36562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0431-04F3-591E-7186-B835C8D8C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Returning Multiple Values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21731-EB3B-FB3D-1115-0CB5266DC19D}"/>
              </a:ext>
            </a:extLst>
          </p:cNvPr>
          <p:cNvSpPr txBox="1"/>
          <p:nvPr/>
        </p:nvSpPr>
        <p:spPr>
          <a:xfrm>
            <a:off x="5113866" y="2150602"/>
            <a:ext cx="6400800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def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effectLst/>
              </a:rPr>
              <a:t>get_rectangle_dimensions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():</a:t>
            </a:r>
          </a:p>
          <a:p>
            <a:pPr marL="0" marR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    height = 20</a:t>
            </a:r>
          </a:p>
          <a:p>
            <a:pPr marL="0" marR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    return height, width</a:t>
            </a:r>
          </a:p>
          <a:p>
            <a:pPr marL="0" marR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 </a:t>
            </a:r>
          </a:p>
          <a:p>
            <a:pPr marR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height, width = </a:t>
            </a:r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effectLst/>
              </a:rPr>
              <a:t>get_rectangle_dimensions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()</a:t>
            </a:r>
          </a:p>
          <a:p>
            <a:pPr marL="0" marR="0"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sz="2400" dirty="0">
                <a:solidFill>
                  <a:schemeClr val="bg2">
                    <a:lumMod val="10000"/>
                  </a:schemeClr>
                </a:solidFill>
                <a:effectLst/>
              </a:rPr>
              <a:t> </a:t>
            </a:r>
          </a:p>
        </p:txBody>
      </p:sp>
      <p:pic>
        <p:nvPicPr>
          <p:cNvPr id="6" name="Picture 5" descr="A duck wearing glasses and a backpack standing in front of a kayak&#10;&#10;Description automatically generated">
            <a:extLst>
              <a:ext uri="{FF2B5EF4-FFF2-40B4-BE49-F238E27FC236}">
                <a16:creationId xmlns:a16="http://schemas.microsoft.com/office/drawing/2014/main" id="{B1B9BDB4-5FE6-9AD0-6F77-68326151A1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1" r="4783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EE5D-B64A-CBA2-C78C-96B1DBE60693}"/>
              </a:ext>
            </a:extLst>
          </p:cNvPr>
          <p:cNvSpPr txBox="1"/>
          <p:nvPr/>
        </p:nvSpPr>
        <p:spPr>
          <a:xfrm>
            <a:off x="677334" y="2160589"/>
            <a:ext cx="5418666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b="0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sp>
        <p:nvSpPr>
          <p:cNvPr id="9" name="AutoShape 2" descr="index numbers for days of week 0-6">
            <a:extLst>
              <a:ext uri="{FF2B5EF4-FFF2-40B4-BE49-F238E27FC236}">
                <a16:creationId xmlns:a16="http://schemas.microsoft.com/office/drawing/2014/main" id="{9F9EA6B9-4B9D-BF5F-C39A-E1933ED0331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1675" y="2657475"/>
            <a:ext cx="8248650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4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wo ducks wearing purple and yellow clothes holding a box&#10;&#10;Description automatically generated">
            <a:extLst>
              <a:ext uri="{FF2B5EF4-FFF2-40B4-BE49-F238E27FC236}">
                <a16:creationId xmlns:a16="http://schemas.microsoft.com/office/drawing/2014/main" id="{08109045-F677-4FE6-4CED-282774D197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05" r="-2" b="1726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7F477D-B942-1C50-5EF9-BE4871BD6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US" dirty="0"/>
              <a:t>None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CF42D-C3AE-79C8-6557-2778B026E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pPr marL="0" marR="0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</a:pPr>
            <a:r>
              <a:rPr lang="en-US" sz="15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 </a:t>
            </a:r>
            <a:r>
              <a:rPr lang="en-US" sz="1500" kern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None</a:t>
            </a:r>
            <a:r>
              <a:rPr lang="en-US" sz="15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keyword in Python represents a null value or the absence of a value. It’s handy in various scenarios:</a:t>
            </a:r>
            <a:endParaRPr lang="en-US" sz="15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500" b="1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 Parameter Value:</a:t>
            </a:r>
            <a:r>
              <a:rPr lang="en-US" sz="15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Used as a default value for function parameters to indicate "no value".</a:t>
            </a:r>
            <a:endParaRPr lang="en-US" sz="15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500" b="1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 Value:</a:t>
            </a:r>
            <a:r>
              <a:rPr lang="en-US" sz="15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Functions can return </a:t>
            </a:r>
            <a:r>
              <a:rPr lang="en-US" sz="1500" kern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None</a:t>
            </a:r>
            <a:r>
              <a:rPr lang="en-US" sz="15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to indicate they do not return a meaningful value.</a:t>
            </a:r>
            <a:endParaRPr lang="en-US" sz="15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500" b="1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Checking for Values:</a:t>
            </a:r>
            <a:r>
              <a:rPr lang="en-US" sz="15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To check if a variable or object attribute has been assigned a non-null value.</a:t>
            </a:r>
            <a:endParaRPr lang="en-US" sz="15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500" b="1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Optional Attributes:</a:t>
            </a:r>
            <a:r>
              <a:rPr lang="en-US" sz="1500" kern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In classes, for attributes that may or may not have a value.</a:t>
            </a:r>
            <a:endParaRPr lang="en-US" sz="1500" kern="100" dirty="0">
              <a:solidFill>
                <a:schemeClr val="bg2">
                  <a:lumMod val="1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500" dirty="0"/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1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3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5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7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9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1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544752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2">
      <a:dk1>
        <a:srgbClr val="4B3190"/>
      </a:dk1>
      <a:lt1>
        <a:sysClr val="window" lastClr="FFFFFF"/>
      </a:lt1>
      <a:dk2>
        <a:srgbClr val="AF282E"/>
      </a:dk2>
      <a:lt2>
        <a:srgbClr val="EBEBEB"/>
      </a:lt2>
      <a:accent1>
        <a:srgbClr val="4B3190"/>
      </a:accent1>
      <a:accent2>
        <a:srgbClr val="FDBB30"/>
      </a:accent2>
      <a:accent3>
        <a:srgbClr val="00B0C7"/>
      </a:accent3>
      <a:accent4>
        <a:srgbClr val="74B843"/>
      </a:accent4>
      <a:accent5>
        <a:srgbClr val="82F0FF"/>
      </a:accent5>
      <a:accent6>
        <a:srgbClr val="8A71CE"/>
      </a:accent6>
      <a:hlink>
        <a:srgbClr val="00B0C7"/>
      </a:hlink>
      <a:folHlink>
        <a:srgbClr val="89A1B4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364</TotalTime>
  <Words>212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Consolas</vt:lpstr>
      <vt:lpstr>Lato</vt:lpstr>
      <vt:lpstr>Symbol</vt:lpstr>
      <vt:lpstr>Trebuchet MS</vt:lpstr>
      <vt:lpstr>Wingdings 3</vt:lpstr>
      <vt:lpstr>Facet</vt:lpstr>
      <vt:lpstr>PE 1 4.3 Returning Results from a Function</vt:lpstr>
      <vt:lpstr>Objectives </vt:lpstr>
      <vt:lpstr>Returning values</vt:lpstr>
      <vt:lpstr>Returning Multiple Values</vt:lpstr>
      <vt:lpstr>None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Comments</dc:title>
  <dc:creator>Meri Kasprak</dc:creator>
  <cp:lastModifiedBy>Meri Kasprak</cp:lastModifiedBy>
  <cp:revision>37</cp:revision>
  <dcterms:created xsi:type="dcterms:W3CDTF">2023-10-29T22:11:05Z</dcterms:created>
  <dcterms:modified xsi:type="dcterms:W3CDTF">2024-02-22T14:06:24Z</dcterms:modified>
</cp:coreProperties>
</file>

<file path=docProps/thumbnail.jpeg>
</file>